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87B0-CCA8-4C02-A136-FDDA018D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1B40F-E66F-4295-94CF-D2A5E9AB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A3E2-76B2-43B4-80E8-B1EA89D3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F996-67FD-4FD5-A19D-2CAEBA64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52A3E-B344-4463-A6AD-FC0DC4BE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508D-6F14-41AB-8BD6-7319CCA8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334CC-8D41-4BD7-8660-BFB2C938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38CD3-F12C-4879-87F6-17B03300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F767C-E5EA-4D3B-86DB-39FC8EB6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791C-DCB9-4720-8B0F-D7D056A9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7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E326E-8144-4A74-B859-06860EB6E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F2047-B662-42EB-87BE-7A958829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06C17-3D4F-40E8-99CC-2A372BE2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1895-4168-4BE1-8E84-30540700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CD81-F5D4-4592-9290-4D7F3B4E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5714-4AFB-4C7C-8390-35F4B57B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ECA0-EAE9-4DFA-9703-6B53B807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7214-1431-4E94-9184-4845E9A3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7A6-EB0C-414F-BF2E-50AE1940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C372-B546-4967-B525-0561F5C0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E45C-5ED5-4AF1-AA4A-3A84A0ED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A848-E3D5-4B0D-A4BB-A8291F7E8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8BAB4-840E-4C71-9303-AF93781F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4A97-EABD-48C2-8B80-271404B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134F-532C-40DA-83FC-D2BC6749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6B01-5C67-4713-B9AD-779AF4D1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4016-DE33-4D78-8EC1-2C78DC99A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F4CEF-B9D9-4B0F-BB5D-14FA8ADF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49338-5153-461A-8082-C29B1462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755B0-B697-40C0-9C3B-0B3B4F8E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EDDD-1169-4D77-8D7C-FF9F098D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A426-E2A0-4BE2-BC84-E3A40E05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F18DA-304D-44B6-8DA9-17ABC3DD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CE44-E38D-4F48-B334-C1CD100F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FA56E-FEDA-4E8D-8E2C-7238C426A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8991-3698-4ECC-B6F4-E61D6B637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4582B-1580-43DC-8415-69E133C1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0B0B0-264B-48A1-B10F-A0D1DA40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7D2F8-309A-42AB-BF1E-B2EE6CE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4590-7AC3-47C9-8B8D-F7A5B337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817C4-087C-402F-9418-68176D53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B831B-CCB5-4829-A8A9-E178F779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3D681-E987-4321-AD83-6FA230D1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B378E-B300-4063-8782-134F05EC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9B277-5DB7-4549-B47F-3FD7A12F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E368E-25CC-463C-8E5F-61B04D89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EF13-6156-4AB1-B4B2-7DE80C6B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D15C-6BA7-40B1-88F7-EA87E2C0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A3963-0C92-47D6-AD3A-6F53C5DBB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9FA5A-8A72-431F-B264-463A8814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CB89C-8549-4D82-9009-A53CB59A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2807E-E0EE-43DE-813A-EEBF0744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688F-1D5E-459F-A885-0B51D5A9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2009B-A354-49F6-B4CF-3CE0A2D74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2A7F7-C0D8-4670-8ED0-601636A61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BEBC0-A85C-4B5E-A73E-3A316629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C57E-01EC-4F26-99D8-38474743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724DB-C358-4805-8C13-77115D27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E4B9C-62BF-40F0-B30A-15E84588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8783E-D738-4359-8910-2A55CA24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6256-2324-4E8F-A7F5-7AFB56CB7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ACFD-9B0C-4533-A98A-F81D36547E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A3C03-49F5-485E-BC8C-44593D96D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101D-5EE7-4EB1-9411-F97943582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EC7C-F883-49C7-A32C-B86864A9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8DC3A2-2049-4CF8-BB4F-CFFD22B71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 rot="20990550">
            <a:off x="4100028" y="1741598"/>
            <a:ext cx="8022013" cy="4240975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FB255-1512-43E3-9543-F749E447E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r>
              <a:rPr lang="en-US" sz="5000" dirty="0"/>
              <a:t>JOHN A. FERGUSON SENIOR HIGH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10F26-4B23-47D8-BE8E-C669A494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209544" cy="1155525"/>
          </a:xfrm>
        </p:spPr>
        <p:txBody>
          <a:bodyPr anchor="t">
            <a:normAutofit/>
          </a:bodyPr>
          <a:lstStyle/>
          <a:p>
            <a:r>
              <a:rPr lang="en-US" sz="2000" b="1" i="1" dirty="0"/>
              <a:t>NO GOAL’S TOO HIGH WHERE FALCONS FLY!</a:t>
            </a:r>
          </a:p>
        </p:txBody>
      </p:sp>
      <p:pic>
        <p:nvPicPr>
          <p:cNvPr id="16" name="02 I Still Haven't Found What I'm Looking For">
            <a:hlinkClick r:id="" action="ppaction://media"/>
            <a:extLst>
              <a:ext uri="{FF2B5EF4-FFF2-40B4-BE49-F238E27FC236}">
                <a16:creationId xmlns:a16="http://schemas.microsoft.com/office/drawing/2014/main" id="{B3AA8A6C-02EB-4739-8B92-5D04485ABB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37" end="193458.95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072" y="6059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33892-787D-436C-B99B-BA54ED09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553200" y="188323"/>
            <a:ext cx="5219700" cy="5564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iTech</a:t>
            </a:r>
            <a:r>
              <a:rPr lang="en-US" sz="2400" b="1" dirty="0"/>
              <a:t> (INFORMATION TECHNOLOGY) MAGNET PROGRAMS: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DIGITAL DESIGN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GAME/SIMULATION/ANIMATION DESIGN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ROBOTICS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TECHNOLOGY SUPPORT SERVICES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VIRTUAL REALITY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79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722E6-78CB-47DD-9CA7-CC0EF1A3E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9" r="151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0DA45-BA2A-4732-8AD5-4BB1FF79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797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/>
              <a:t>For more information please visit our website: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F907E7-2398-43CE-8C64-03AAE0EB92DD}"/>
              </a:ext>
            </a:extLst>
          </p:cNvPr>
          <p:cNvSpPr txBox="1"/>
          <p:nvPr/>
        </p:nvSpPr>
        <p:spPr>
          <a:xfrm>
            <a:off x="8112034" y="5368834"/>
            <a:ext cx="370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www.fergusonhs.org</a:t>
            </a:r>
          </a:p>
        </p:txBody>
      </p:sp>
    </p:spTree>
    <p:extLst>
      <p:ext uri="{BB962C8B-B14F-4D97-AF65-F5344CB8AC3E}">
        <p14:creationId xmlns:p14="http://schemas.microsoft.com/office/powerpoint/2010/main" val="310626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shred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5C5EB-D9BB-4143-AA8F-2A63B54A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Magnet &amp; Choice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13BE-758F-474B-A826-26D32D92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John A. Ferguson offers both Magnet and Choice programs: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Magnet program applications are submitted through the District’s magnet application system. If students are eligible, selection for the programs are based on random lottery.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Choice programs are completed through a District transfer. Initial application is on the Ferguson website. If a student is eligible and the transfer is approved, the student is placed in the program.</a:t>
            </a:r>
          </a:p>
        </p:txBody>
      </p:sp>
    </p:spTree>
    <p:extLst>
      <p:ext uri="{BB962C8B-B14F-4D97-AF65-F5344CB8AC3E}">
        <p14:creationId xmlns:p14="http://schemas.microsoft.com/office/powerpoint/2010/main" val="3311307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gallery dir="l"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7198-BD8C-4DE5-B9BE-272441C3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23107"/>
            <a:ext cx="6547742" cy="343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FERGUSON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80C7-AF37-4BF8-9D2A-805FAAD9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58" y="2438286"/>
            <a:ext cx="6415463" cy="19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3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Shape, logo, company name, circle&#10;&#10;Description automatically generated">
            <a:extLst>
              <a:ext uri="{FF2B5EF4-FFF2-40B4-BE49-F238E27FC236}">
                <a16:creationId xmlns:a16="http://schemas.microsoft.com/office/drawing/2014/main" id="{DAC35450-DA90-4DCF-80F4-EDFC29D94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0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350000" y="470263"/>
            <a:ext cx="54326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DESIGN &amp; ARTS ACADEMY CHOICE PROGRAMS: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ARCHITECTURE/INTERIOR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FINE ARTS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TV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THEATER</a:t>
            </a:r>
          </a:p>
        </p:txBody>
      </p:sp>
    </p:spTree>
    <p:extLst>
      <p:ext uri="{BB962C8B-B14F-4D97-AF65-F5344CB8AC3E}">
        <p14:creationId xmlns:p14="http://schemas.microsoft.com/office/powerpoint/2010/main" val="268602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glitter pattern="hexagon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Logo, icon&#10;&#10;Description automatically generated">
            <a:extLst>
              <a:ext uri="{FF2B5EF4-FFF2-40B4-BE49-F238E27FC236}">
                <a16:creationId xmlns:a16="http://schemas.microsoft.com/office/drawing/2014/main" id="{5D333892-787D-436C-B99B-BA54ED09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05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638578" y="2588623"/>
            <a:ext cx="5324822" cy="230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BUSINESS ACADEMY CHOICE PROGRAM: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TEACHING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351453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flip dir="r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17198-BD8C-4DE5-B9BE-272441C3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23107"/>
            <a:ext cx="6547742" cy="343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FERGUSON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MAGNET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52F1C-66B1-4D83-98EF-6E29162F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22" y="803556"/>
            <a:ext cx="5713178" cy="4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809"/>
      </p:ext>
    </p:extLst>
  </p:cSld>
  <p:clrMapOvr>
    <a:masterClrMapping/>
  </p:clrMapOvr>
  <p:transition spd="med" advClick="0" advTm="2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33892-787D-436C-B99B-BA54ED09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" b="588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409978" y="188323"/>
            <a:ext cx="5324822" cy="59457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MEDICAL SKILLS/BIOMEDICAL ACADEMY MAGNET PROGRAMS: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BIOTECHNOLOGY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EMERGENCY MEDICAL RESPONDER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NURSING ASSISTING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SPORTS MEDICINE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VETERINARY ASSISTING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ALL PROGRAMS REQUIRE COMPLETION OF ALGEBRA 1 PRIOR TO BEGINNING 9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67285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ripple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33892-787D-436C-B99B-BA54ED09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409978" y="188323"/>
            <a:ext cx="5324822" cy="5945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BUSINESS ACADEMY MAGNET PROGRAMS: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ACCOUNTING APPLICATIONS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BUSINESS MANAGEMENT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INTERNATIONAL BUSINESS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EARLY CHILDHOOD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CULINARY ARTS (THIS HAS ITS OWN APPLICATION SELECTION)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28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14:vortex dir="r"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333892-787D-436C-B99B-BA54ED09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601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1A7A6-ED7B-45F9-A8AB-1837224F9EBE}"/>
              </a:ext>
            </a:extLst>
          </p:cNvPr>
          <p:cNvSpPr txBox="1"/>
          <p:nvPr/>
        </p:nvSpPr>
        <p:spPr>
          <a:xfrm>
            <a:off x="6409978" y="188323"/>
            <a:ext cx="5578822" cy="64156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INTERNATIONAL BACCALAUREATE MAGNET PROGRAM: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ADVANCED ACADEMICS, COLLEGE PREPARATORY PROGRAM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STUDENTS HAVE THE OPPORTUNITY TO EARN AN INTERNATIONALLY RECOGNIZED DIPLOMA AND CREDITS TOWARDS COLLEGE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EARNING AN IB DIPLOMA AUTOMATICALLY QUALIFIES A STUDENT FOR THE FLORIDA ACADEMIC SCHOLARS BRIGHT FUTURES SCHOLARSHIP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REQUIRES COMPLETION OF ALGEBRA 1 PRIOR TO BEGINNING 9</a:t>
            </a:r>
            <a:r>
              <a:rPr lang="en-US" sz="2200" baseline="30000" dirty="0"/>
              <a:t>TH</a:t>
            </a:r>
            <a:r>
              <a:rPr lang="en-US" sz="2200" dirty="0"/>
              <a:t> GRADE &amp; COMPLETION OF GEOMETRY &amp; BIOLOGY PRIOR TO ENTERING 10</a:t>
            </a:r>
            <a:r>
              <a:rPr lang="en-US" sz="2200" baseline="30000" dirty="0"/>
              <a:t>TH</a:t>
            </a:r>
            <a:r>
              <a:rPr lang="en-US" sz="2200" dirty="0"/>
              <a:t> GRADE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75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284</Words>
  <Application>Microsoft Office PowerPoint</Application>
  <PresentationFormat>Widescreen</PresentationFormat>
  <Paragraphs>78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JOHN A. FERGUSON SENIOR HIGH</vt:lpstr>
      <vt:lpstr>Magnet &amp; Choice Programs</vt:lpstr>
      <vt:lpstr>FERGUSON CHOICE PROGRAMS</vt:lpstr>
      <vt:lpstr>PowerPoint Presentation</vt:lpstr>
      <vt:lpstr>PowerPoint Presentation</vt:lpstr>
      <vt:lpstr>FERGUSON MAGNET PROGRAMS</vt:lpstr>
      <vt:lpstr>PowerPoint Presentation</vt:lpstr>
      <vt:lpstr>PowerPoint Presentation</vt:lpstr>
      <vt:lpstr>PowerPoint Presentation</vt:lpstr>
      <vt:lpstr>PowerPoint Presentation</vt:lpstr>
      <vt:lpstr>For more information please visit our website: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A. FERGUSON SENIOR HIGH</dc:title>
  <dc:creator>Graham, Denise L.</dc:creator>
  <cp:lastModifiedBy>Graham, Denise L.</cp:lastModifiedBy>
  <cp:revision>55</cp:revision>
  <dcterms:created xsi:type="dcterms:W3CDTF">2020-10-29T12:51:26Z</dcterms:created>
  <dcterms:modified xsi:type="dcterms:W3CDTF">2020-10-29T14:59:44Z</dcterms:modified>
</cp:coreProperties>
</file>